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18" r:id="rId2"/>
    <p:sldId id="340" r:id="rId3"/>
    <p:sldId id="342" r:id="rId4"/>
    <p:sldId id="341" r:id="rId5"/>
    <p:sldId id="339" r:id="rId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A8F"/>
    <a:srgbClr val="F7BEF1"/>
    <a:srgbClr val="EAEFF7"/>
    <a:srgbClr val="681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434" autoAdjust="0"/>
  </p:normalViewPr>
  <p:slideViewPr>
    <p:cSldViewPr snapToGrid="0">
      <p:cViewPr varScale="1">
        <p:scale>
          <a:sx n="108" d="100"/>
          <a:sy n="108" d="100"/>
        </p:scale>
        <p:origin x="1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CC69C-4EA5-4783-BB97-C32E37EB78BE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53743-E645-4F41-BEA4-5DEF93C73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Customer focus.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Leadership.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Involvement of people.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Process approach.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System approach to management.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Continuous improvement.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Factual approach to decision making. ...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Mutually beneficial supplier relationships.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3743-E645-4F41-BEA4-5DEF93C73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1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Customer focus.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Leadership.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Involvement of people.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Process approach.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System approach to management.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Continuous improvement.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Factual approach to decision making. ...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Mutually beneficial supplier relationships.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3743-E645-4F41-BEA4-5DEF93C73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Customer focus.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Leadership.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Involvement of people.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Process approach.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System approach to management.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Continuous improvement. ...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Factual approach to decision making. ...</a:t>
            </a:r>
          </a:p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Mutually beneficial supplier relationships.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3743-E645-4F41-BEA4-5DEF93C73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Womack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3743-E645-4F41-BEA4-5DEF93C73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1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23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440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69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446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399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742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270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915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61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124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916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DFC-FF0C-4AFF-96E9-F12E3E8F0AC2}" type="datetimeFigureOut">
              <a:rPr lang="ro-RO" smtClean="0"/>
              <a:t>30.09.2019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E691-53E6-4182-8F86-3EFEABD20EE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46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" y="11151"/>
            <a:ext cx="911362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26523" y="3205050"/>
            <a:ext cx="39106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500A8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Lean Manufacturing</a:t>
            </a:r>
          </a:p>
          <a:p>
            <a:pPr algn="ctr"/>
            <a:endParaRPr lang="en-US" sz="2800" b="1" dirty="0" smtClean="0">
              <a:solidFill>
                <a:srgbClr val="500A8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500A8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PROJECT 1</a:t>
            </a:r>
          </a:p>
          <a:p>
            <a:pPr algn="ctr"/>
            <a:r>
              <a:rPr lang="en-US" sz="2000" b="1" dirty="0" smtClean="0">
                <a:solidFill>
                  <a:srgbClr val="500A8F"/>
                </a:solidFill>
                <a:latin typeface="Times New Roman" panose="02020603050405020304" pitchFamily="18" charset="0"/>
              </a:rPr>
              <a:t>Requirements</a:t>
            </a:r>
            <a:endParaRPr lang="en-US" sz="2000" b="1" dirty="0">
              <a:solidFill>
                <a:srgbClr val="500A8F"/>
              </a:solidFill>
              <a:latin typeface="Times New Roman" panose="02020603050405020304" pitchFamily="18" charset="0"/>
            </a:endParaRPr>
          </a:p>
          <a:p>
            <a:pPr algn="r"/>
            <a:endParaRPr lang="ro-RO" sz="2000" i="1" dirty="0" smtClean="0">
              <a:solidFill>
                <a:srgbClr val="500A8F"/>
              </a:solidFill>
            </a:endParaRPr>
          </a:p>
          <a:p>
            <a:pPr algn="r"/>
            <a:r>
              <a:rPr lang="ro-RO" sz="2000" i="1" dirty="0" smtClean="0">
                <a:solidFill>
                  <a:srgbClr val="500A8F"/>
                </a:solidFill>
              </a:rPr>
              <a:t>Ilie </a:t>
            </a:r>
            <a:r>
              <a:rPr lang="ro-RO" sz="2000" i="1" dirty="0">
                <a:solidFill>
                  <a:srgbClr val="500A8F"/>
                </a:solidFill>
              </a:rPr>
              <a:t>Mihai TĂUCEAN</a:t>
            </a:r>
            <a:endParaRPr lang="en-US" sz="2000" dirty="0">
              <a:solidFill>
                <a:srgbClr val="500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65315" y="701336"/>
            <a:ext cx="7377854" cy="603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500A8F"/>
                </a:solidFill>
                <a:latin typeface="Times New Roman" panose="02020603050405020304" pitchFamily="18" charset="0"/>
              </a:rPr>
              <a:t>Project requirements</a:t>
            </a:r>
            <a:endParaRPr lang="en-US" sz="3600" b="1" dirty="0">
              <a:solidFill>
                <a:srgbClr val="500A8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46684" y="4426867"/>
            <a:ext cx="8382411" cy="10582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2200" b="1" dirty="0" smtClean="0">
              <a:solidFill>
                <a:srgbClr val="500A8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5315" y="1780662"/>
            <a:ext cx="77996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lean manufacturing implementation at your company/department/workplace and evaluate the possible improvements.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for implementation a lean tool(s) at your company to make improvement(s).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know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understand lean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and how to implement/use them for workplace improvements.</a:t>
            </a:r>
          </a:p>
        </p:txBody>
      </p:sp>
    </p:spTree>
    <p:extLst>
      <p:ext uri="{BB962C8B-B14F-4D97-AF65-F5344CB8AC3E}">
        <p14:creationId xmlns:p14="http://schemas.microsoft.com/office/powerpoint/2010/main" val="22516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76538" y="269194"/>
            <a:ext cx="7377854" cy="603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500A8F"/>
                </a:solidFill>
                <a:latin typeface="Times New Roman" panose="02020603050405020304" pitchFamily="18" charset="0"/>
              </a:rPr>
              <a:t>Project requirements</a:t>
            </a:r>
            <a:endParaRPr lang="en-US" sz="3600" b="1" dirty="0">
              <a:solidFill>
                <a:srgbClr val="500A8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46684" y="4426867"/>
            <a:ext cx="8382411" cy="10582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2200" b="1" dirty="0" smtClean="0">
              <a:solidFill>
                <a:srgbClr val="500A8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538" y="1274640"/>
            <a:ext cx="81955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Deadline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report: week 12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presentation in class: weeks 13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14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(with appointment)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students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report and presentation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report – 50%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presentation – 25%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to questions – 25%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 of project from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grade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50%</a:t>
            </a:r>
          </a:p>
        </p:txBody>
      </p:sp>
    </p:spTree>
    <p:extLst>
      <p:ext uri="{BB962C8B-B14F-4D97-AF65-F5344CB8AC3E}">
        <p14:creationId xmlns:p14="http://schemas.microsoft.com/office/powerpoint/2010/main" val="13445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76538" y="269194"/>
            <a:ext cx="7377854" cy="603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500A8F"/>
                </a:solidFill>
                <a:latin typeface="Times New Roman" panose="02020603050405020304" pitchFamily="18" charset="0"/>
              </a:rPr>
              <a:t>Project requirements</a:t>
            </a:r>
            <a:endParaRPr lang="en-US" sz="3600" b="1" dirty="0">
              <a:solidFill>
                <a:srgbClr val="500A8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46684" y="4426867"/>
            <a:ext cx="8382411" cy="10582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2200" b="1" dirty="0" smtClean="0">
              <a:solidFill>
                <a:srgbClr val="500A8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538" y="1274640"/>
            <a:ext cx="819552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requirements for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 (background, company and lean tool selection)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2.* Research about the lean tool selected (concept, theory, history)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Critical analysis of current state in company (related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tool, use VSM)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Problem statement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Design the implementation of the lean tool – future state (use VSM)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Evaluate the possible improvements after lean tool implementation (short and long term)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Conclusions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8.** References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 Cite the references from chapter 8 in text as: “(Name, Year)”, e.g. (Taucean, 2019).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Use APA style for references, list references in alphabetic order of first author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8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516" y="694084"/>
            <a:ext cx="8529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2859</TotalTime>
  <Words>330</Words>
  <Application>Microsoft Office PowerPoint</Application>
  <PresentationFormat>On-screen Show (4:3)</PresentationFormat>
  <Paragraphs>72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 STAN</dc:creator>
  <cp:lastModifiedBy>Ilie Taucean</cp:lastModifiedBy>
  <cp:revision>244</cp:revision>
  <dcterms:created xsi:type="dcterms:W3CDTF">2014-09-16T06:51:42Z</dcterms:created>
  <dcterms:modified xsi:type="dcterms:W3CDTF">2019-09-30T09:38:11Z</dcterms:modified>
</cp:coreProperties>
</file>