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3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2" d="100"/>
          <a:sy n="102" d="100"/>
        </p:scale>
        <p:origin x="27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58454-E437-46F9-85D2-90B5520F2CD7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A63F7-92EA-4DF8-AE9F-40DB803D25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549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3028-6827-4373-9340-99A862159F38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1569F-F6CD-4E20-92EE-A37D09C6A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3028-6827-4373-9340-99A862159F38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1569F-F6CD-4E20-92EE-A37D09C6A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3028-6827-4373-9340-99A862159F38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1569F-F6CD-4E20-92EE-A37D09C6A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3028-6827-4373-9340-99A862159F38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1569F-F6CD-4E20-92EE-A37D09C6A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3028-6827-4373-9340-99A862159F38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1569F-F6CD-4E20-92EE-A37D09C6A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3028-6827-4373-9340-99A862159F38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1569F-F6CD-4E20-92EE-A37D09C6A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3028-6827-4373-9340-99A862159F38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1569F-F6CD-4E20-92EE-A37D09C6A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3028-6827-4373-9340-99A862159F38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1569F-F6CD-4E20-92EE-A37D09C6A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3028-6827-4373-9340-99A862159F38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1569F-F6CD-4E20-92EE-A37D09C6A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3028-6827-4373-9340-99A862159F38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1569F-F6CD-4E20-92EE-A37D09C6A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3028-6827-4373-9340-99A862159F38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1569F-F6CD-4E20-92EE-A37D09C6A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53028-6827-4373-9340-99A862159F38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1569F-F6CD-4E20-92EE-A37D09C6A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9000" y="6248400"/>
            <a:ext cx="1447800" cy="533400"/>
          </a:xfrm>
        </p:spPr>
        <p:txBody>
          <a:bodyPr>
            <a:normAutofit/>
          </a:bodyPr>
          <a:lstStyle/>
          <a:p>
            <a:r>
              <a:rPr lang="en-US" sz="2300" dirty="0" smtClean="0">
                <a:latin typeface="Myriad Pro Cond"/>
                <a:cs typeface="Myriad Pro Cond"/>
              </a:rPr>
              <a:t>201</a:t>
            </a:r>
            <a:r>
              <a:rPr lang="ro-RO" sz="2300" dirty="0">
                <a:latin typeface="Myriad Pro Cond"/>
                <a:cs typeface="Myriad Pro Cond"/>
              </a:rPr>
              <a:t>9</a:t>
            </a:r>
            <a:endParaRPr lang="en-US" sz="2300" dirty="0">
              <a:latin typeface="Myriad Pro Cond"/>
              <a:cs typeface="Myriad Pro Cond"/>
            </a:endParaRPr>
          </a:p>
          <a:p>
            <a:endParaRPr lang="en-US" sz="2300" dirty="0">
              <a:latin typeface="Myriad Pro Cond"/>
              <a:cs typeface="Myriad Pro Cond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5791" y="457200"/>
            <a:ext cx="7391399" cy="6373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 Cond"/>
              <a:cs typeface="Myriad Pro Cond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E5F0A30D-BF5E-4389-8A8D-EAFBBDD7186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609600"/>
            <a:ext cx="1962150" cy="6373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F9AD6D8-F781-4B75-901C-0B0B1F07D4D5}"/>
              </a:ext>
            </a:extLst>
          </p:cNvPr>
          <p:cNvSpPr txBox="1"/>
          <p:nvPr/>
        </p:nvSpPr>
        <p:spPr>
          <a:xfrm>
            <a:off x="3424380" y="2894103"/>
            <a:ext cx="400280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200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Proiect de diplomă </a:t>
            </a:r>
          </a:p>
          <a:p>
            <a:pPr algn="ctr"/>
            <a:endParaRPr lang="ro-RO" sz="3200" b="1" i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o-RO" sz="3200" b="1" dirty="0" smtClean="0">
                <a:solidFill>
                  <a:schemeClr val="bg1"/>
                </a:solidFill>
              </a:rPr>
              <a:t>Titlul temei</a:t>
            </a:r>
            <a:endParaRPr lang="en-US" sz="3200" dirty="0">
              <a:solidFill>
                <a:schemeClr val="bg1"/>
              </a:solidFill>
            </a:endParaRPr>
          </a:p>
          <a:p>
            <a:pPr algn="ctr"/>
            <a:endParaRPr lang="ro-RO" sz="3200" b="1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39C24BE-7550-41AE-868F-773B90C9B7C7}"/>
              </a:ext>
            </a:extLst>
          </p:cNvPr>
          <p:cNvSpPr txBox="1"/>
          <p:nvPr/>
        </p:nvSpPr>
        <p:spPr>
          <a:xfrm>
            <a:off x="39910" y="5941927"/>
            <a:ext cx="4002809" cy="923330"/>
          </a:xfrm>
          <a:prstGeom prst="rect">
            <a:avLst/>
          </a:prstGeom>
          <a:solidFill>
            <a:srgbClr val="01137F"/>
          </a:solidFill>
        </p:spPr>
        <p:txBody>
          <a:bodyPr wrap="square" rtlCol="0">
            <a:spAutoFit/>
          </a:bodyPr>
          <a:lstStyle/>
          <a:p>
            <a:r>
              <a:rPr lang="ro-RO" b="1" dirty="0" smtClean="0">
                <a:solidFill>
                  <a:schemeClr val="bg1"/>
                </a:solidFill>
              </a:rPr>
              <a:t>Coordonator științific: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Nume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Prenume</a:t>
            </a:r>
            <a:endParaRPr lang="en-US" dirty="0">
              <a:solidFill>
                <a:schemeClr val="bg1"/>
              </a:solidFill>
            </a:endParaRPr>
          </a:p>
          <a:p>
            <a:endParaRPr lang="ro-RO" b="1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1569B40B-71F7-4ADA-86BA-FE7A903140F8}"/>
              </a:ext>
            </a:extLst>
          </p:cNvPr>
          <p:cNvSpPr txBox="1"/>
          <p:nvPr/>
        </p:nvSpPr>
        <p:spPr>
          <a:xfrm>
            <a:off x="3617191" y="5940254"/>
            <a:ext cx="4002809" cy="923330"/>
          </a:xfrm>
          <a:prstGeom prst="rect">
            <a:avLst/>
          </a:prstGeom>
          <a:solidFill>
            <a:srgbClr val="01137F"/>
          </a:solidFill>
        </p:spPr>
        <p:txBody>
          <a:bodyPr wrap="square" rtlCol="0">
            <a:spAutoFit/>
          </a:bodyPr>
          <a:lstStyle/>
          <a:p>
            <a:pPr algn="r"/>
            <a:endParaRPr lang="ro-RO" b="1" dirty="0" smtClean="0">
              <a:solidFill>
                <a:schemeClr val="bg1"/>
              </a:solidFill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Absolvent</a:t>
            </a:r>
            <a:r>
              <a:rPr lang="ro-RO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Nume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</a:t>
            </a:r>
            <a:r>
              <a:rPr lang="en-US" b="1" dirty="0" err="1" smtClean="0">
                <a:solidFill>
                  <a:schemeClr val="bg1"/>
                </a:solidFill>
              </a:rPr>
              <a:t>renume</a:t>
            </a:r>
            <a:r>
              <a:rPr lang="ro-RO" b="1" dirty="0" smtClean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6400800" cy="1219200"/>
          </a:xfrm>
        </p:spPr>
        <p:txBody>
          <a:bodyPr>
            <a:normAutofit/>
          </a:bodyPr>
          <a:lstStyle/>
          <a:p>
            <a:pPr algn="l"/>
            <a:r>
              <a:rPr lang="ro-RO" sz="4800" b="1" dirty="0">
                <a:effectLst>
                  <a:outerShdw blurRad="50800" dist="50800" dir="5400000">
                    <a:srgbClr val="000000">
                      <a:alpha val="25000"/>
                    </a:srgbClr>
                  </a:outerShdw>
                </a:effectLst>
                <a:latin typeface="Arial Narrow" panose="020B0606020202030204" pitchFamily="34" charset="0"/>
                <a:cs typeface="Myriad Pro Cond"/>
              </a:rPr>
              <a:t>Introducere</a:t>
            </a:r>
            <a:endParaRPr lang="en-US" sz="3600" b="1" dirty="0">
              <a:effectLst>
                <a:outerShdw blurRad="50800" dist="50800" dir="5400000">
                  <a:srgbClr val="000000">
                    <a:alpha val="25000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E2F4A0F2-5F78-4A39-8818-CC271AEB245A}"/>
              </a:ext>
            </a:extLst>
          </p:cNvPr>
          <p:cNvSpPr txBox="1"/>
          <p:nvPr/>
        </p:nvSpPr>
        <p:spPr>
          <a:xfrm>
            <a:off x="609600" y="1447801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Lucrarea de fata își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propune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o-RO" b="1" dirty="0">
              <a:latin typeface="Arial Narrow" panose="020B0606020202030204" pitchFamily="34" charset="0"/>
            </a:endParaRPr>
          </a:p>
          <a:p>
            <a:pPr indent="363538" algn="just"/>
            <a:endParaRPr lang="ro-RO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67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</TotalTime>
  <Words>23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Myriad Pro Cond</vt:lpstr>
      <vt:lpstr>Times New Roman</vt:lpstr>
      <vt:lpstr>Office Theme</vt:lpstr>
      <vt:lpstr>PowerPoint Presentation</vt:lpstr>
      <vt:lpstr>Introducere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Ilie Taucean</cp:lastModifiedBy>
  <cp:revision>94</cp:revision>
  <dcterms:created xsi:type="dcterms:W3CDTF">2013-09-05T14:36:58Z</dcterms:created>
  <dcterms:modified xsi:type="dcterms:W3CDTF">2019-06-19T12:54:06Z</dcterms:modified>
</cp:coreProperties>
</file>